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70" r:id="rId3"/>
    <p:sldId id="257" r:id="rId4"/>
    <p:sldId id="258" r:id="rId5"/>
    <p:sldId id="278" r:id="rId6"/>
    <p:sldId id="263" r:id="rId7"/>
    <p:sldId id="260" r:id="rId8"/>
    <p:sldId id="272" r:id="rId9"/>
    <p:sldId id="264" r:id="rId10"/>
    <p:sldId id="269" r:id="rId11"/>
    <p:sldId id="277" r:id="rId12"/>
    <p:sldId id="274" r:id="rId13"/>
    <p:sldId id="275" r:id="rId14"/>
    <p:sldId id="276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BEBB"/>
    <a:srgbClr val="EF3E36"/>
    <a:srgbClr val="EDB88B"/>
    <a:srgbClr val="FAD8D6"/>
    <a:srgbClr val="2E28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384" autoAdjust="0"/>
  </p:normalViewPr>
  <p:slideViewPr>
    <p:cSldViewPr snapToGrid="0">
      <p:cViewPr varScale="1">
        <p:scale>
          <a:sx n="66" d="100"/>
          <a:sy n="66" d="100"/>
        </p:scale>
        <p:origin x="17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15D731-D741-49F5-9043-822FC3E344DB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BA433-BB41-4CA9-9982-605AE4BC1A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7861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Everyone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7039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0150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4944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Tom</a:t>
            </a:r>
          </a:p>
          <a:p>
            <a:endParaRPr lang="en-GB" dirty="0"/>
          </a:p>
          <a:p>
            <a:r>
              <a:rPr lang="en-GB" dirty="0"/>
              <a:t>Input is single instant of contact.</a:t>
            </a:r>
          </a:p>
          <a:p>
            <a:endParaRPr lang="en-GB" dirty="0"/>
          </a:p>
          <a:p>
            <a:r>
              <a:rPr lang="en-GB" dirty="0"/>
              <a:t>Local multiplayer – adversarial. Asynchronous player turns.</a:t>
            </a:r>
          </a:p>
          <a:p>
            <a:endParaRPr lang="en-GB" dirty="0"/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Symmetric – players have access to the same knowledge and equal opportunity regarding input effect.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BFEE7-A1C2-42A1-B6F6-935C5042205B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4888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2279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5026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0161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73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6464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3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769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D9379-984D-49D7-8F65-CB9A6A151D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132A3E-583D-4888-8310-2944D4533F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F3E39-ACC5-4910-9AAF-34C30F535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AB827-3A87-4B42-ADE9-6CED92B4D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4F4CD-F3DB-456D-BFDD-2ADCA20F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077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8382B-D939-4F0D-AA53-AF0B2553C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D8AAAF-651A-4490-9A03-DE7B8C3A43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FAC92-6BA1-4988-AEC1-87856F8E6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A44C9-E0FA-4B94-891A-C2B9D0FB7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0506D-8D2E-4D62-8E9B-010F4626F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564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70F51C-4FD0-4B28-9409-CC7C28F152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3A23CA-873B-43CE-8D1E-E4B5560B26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5E38A-B3C3-42C0-8A43-3E7C075F6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666AF-2C2F-442A-B599-65E5C5B57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40101-6123-4C14-AECC-918256D70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2426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41A86-9734-4D7D-BE41-F5EC93B34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6A09B-E408-467C-9B9B-21A3B0329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2E80C-2AC3-40B6-AAB6-D95AD3F19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647F0-1211-4E27-87CF-DE93BA9B7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AE8C1-8CF1-46F0-B805-12FE19FE6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630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FBB33-2E2D-476E-9AD1-1BCCFF098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38163-ABB0-4F3C-A444-ABABB82F78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36B34-1E52-45CE-8515-846C15F27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EEC62-E91C-4B02-B85F-84C7E4A5D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E7684D-BAC7-4747-A4AF-073DBFFC1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0825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D5EEE-9F63-42B1-96D0-FA8A4A6D4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9AEA4-39BF-45D2-98BA-2142BC44C2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3C1480-D491-4499-9DE9-62A442462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CE4C9-C2B3-45FC-8C4F-CAFAF3526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EA683C-979C-421F-9388-49FC760DC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9DD45F-60C0-49E1-AE19-45C193194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37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F4CE0-02D8-4B8D-9FA2-D02D603D4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259DE-7720-4036-9DB3-518591BBE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5E5BB0-B829-4A94-8766-5A9CED382E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ADFFCE-C87F-4B78-8E30-5C5F62F52B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B0E457-7E87-4B0C-92FB-E9EDF74AB2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7CB634-6C3C-4C36-8766-9D3201B49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E547B5-5EDB-401D-8BBD-866F33B69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53C516-4F15-4124-ACD8-B441884E5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5861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20B5B-A9B3-4C5A-8600-0DC5BDD8A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4BEA16-8D01-41F7-82D3-E6846043C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AC4EB2-8338-4803-8CC7-95CD8CC26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3DD8AE-1588-4CB6-B482-6A7339EC0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7879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1F3E0F-FB2B-49DF-9F7A-DFEBEC292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7E4FC4-3E5C-4D13-9C6E-7CBF3D7F1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E1766-9745-4479-93BF-E808926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000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B2CB2-C591-427B-AECA-3DE40A006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F04CB-11D9-4524-98C4-76ED16C5C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08F6C6-82F2-4CA4-8D59-FDACB5805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90474E-0320-44B7-A42D-6391B83D9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13B90-BE51-448C-90EF-CC6928BCB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CAE4F-A548-40AC-B577-26AC928B6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5851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E4C63-23F5-4FCE-9B38-A9535B007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AEF198-476D-4F12-A396-B21A44A7B1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8AEEA7-7E1A-426D-90E1-E8C5FEE17D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F22F9-556C-4A7A-8E81-C1E1F63E5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8502D2-0624-4822-872F-5DEC7A05B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F9CF2E-DC61-45B5-BA40-989669C4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625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5C2651-43E8-4295-852D-2A9D07ED2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A9D488-2511-4583-B0C9-B2D4811A9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84BD1-9A03-448D-A93D-1E50C44FD0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77840-8EB3-4E86-97CC-2AA85FB80F29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9F4CF-E45E-4DFA-A28F-7D081B1E79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1FB5F-B85E-4024-8FAE-68AB9496D4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67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QnHehQsqNtM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nHehQsqNtM" TargetMode="Externa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0C9D-8708-4C92-841F-CB7C5F7378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1" y="578531"/>
            <a:ext cx="9144000" cy="2387600"/>
          </a:xfrm>
        </p:spPr>
        <p:txBody>
          <a:bodyPr>
            <a:normAutofit/>
          </a:bodyPr>
          <a:lstStyle/>
          <a:p>
            <a:r>
              <a:rPr lang="en-GB" dirty="0"/>
              <a:t>Group 6</a:t>
            </a:r>
            <a:br>
              <a:rPr lang="en-GB" dirty="0"/>
            </a:b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C848AF-26D8-436D-BBBD-8A13BE78F4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1" y="4204494"/>
            <a:ext cx="9144000" cy="1655762"/>
          </a:xfrm>
        </p:spPr>
        <p:txBody>
          <a:bodyPr>
            <a:normAutofit/>
          </a:bodyPr>
          <a:lstStyle/>
          <a:p>
            <a:r>
              <a:rPr lang="en-GB" sz="2800" dirty="0"/>
              <a:t>Pitch Gold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614586-972A-4B08-A29F-981FE4210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994" y="2234293"/>
            <a:ext cx="7119214" cy="1970201"/>
          </a:xfrm>
          <a:prstGeom prst="rect">
            <a:avLst/>
          </a:prstGeom>
        </p:spPr>
      </p:pic>
      <p:pic>
        <p:nvPicPr>
          <p:cNvPr id="6" name="Picture 2" descr="FK_Llama1.png">
            <a:extLst>
              <a:ext uri="{FF2B5EF4-FFF2-40B4-BE49-F238E27FC236}">
                <a16:creationId xmlns:a16="http://schemas.microsoft.com/office/drawing/2014/main" id="{1182F6EE-7F29-4AAE-9D48-5A5A6DFD80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0" t="19502" r="16375" b="18010"/>
          <a:stretch/>
        </p:blipFill>
        <p:spPr bwMode="auto">
          <a:xfrm>
            <a:off x="10024057" y="1712686"/>
            <a:ext cx="2033155" cy="287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FK_Llama2.png">
            <a:extLst>
              <a:ext uri="{FF2B5EF4-FFF2-40B4-BE49-F238E27FC236}">
                <a16:creationId xmlns:a16="http://schemas.microsoft.com/office/drawing/2014/main" id="{52B4CBDE-416A-4C06-89AE-29AB091EA7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2" t="15441" r="31020" b="13466"/>
          <a:stretch/>
        </p:blipFill>
        <p:spPr bwMode="auto">
          <a:xfrm>
            <a:off x="941808" y="1712686"/>
            <a:ext cx="1155283" cy="312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1073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JM_Background 1.jpg">
            <a:extLst>
              <a:ext uri="{FF2B5EF4-FFF2-40B4-BE49-F238E27FC236}">
                <a16:creationId xmlns:a16="http://schemas.microsoft.com/office/drawing/2014/main" id="{C6762B0D-A86C-4549-947C-7E4A1F179B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79" b="13339"/>
          <a:stretch/>
        </p:blipFill>
        <p:spPr bwMode="auto">
          <a:xfrm rot="5400000">
            <a:off x="1112575" y="3438643"/>
            <a:ext cx="4136066" cy="231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4">
            <a:extLst>
              <a:ext uri="{FF2B5EF4-FFF2-40B4-BE49-F238E27FC236}">
                <a16:creationId xmlns:a16="http://schemas.microsoft.com/office/drawing/2014/main" id="{81150E27-7149-4950-90CE-70F022F3A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Whiskey Town" pitchFamily="2" charset="0"/>
                <a:ea typeface="Whiskey Town" pitchFamily="2" charset="0"/>
              </a:rPr>
              <a:t>Background Design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19C512-77D7-4520-A67E-C483BA50E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194" y="2525738"/>
            <a:ext cx="2589871" cy="4136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2E29BC-613D-44C4-AEAA-A43E97FD5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1032" y="2525738"/>
            <a:ext cx="2573552" cy="41360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E71762-32B9-4C8A-9778-AA3FD6AF789D}"/>
              </a:ext>
            </a:extLst>
          </p:cNvPr>
          <p:cNvSpPr txBox="1"/>
          <p:nvPr/>
        </p:nvSpPr>
        <p:spPr>
          <a:xfrm>
            <a:off x="838200" y="1369667"/>
            <a:ext cx="62370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Iteration: less ‘busy’ background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Visible hazards in game scene</a:t>
            </a:r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417515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0F5D2-5A64-4E1F-B1EC-943150A25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Whiskey Town" pitchFamily="2" charset="0"/>
                <a:ea typeface="Whiskey Town" pitchFamily="2" charset="0"/>
              </a:rPr>
              <a:t>Playtest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862A9-94DF-444D-908D-560902995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4711"/>
            <a:ext cx="10515600" cy="4351338"/>
          </a:xfrm>
        </p:spPr>
        <p:txBody>
          <a:bodyPr>
            <a:normAutofit fontScale="25000" lnSpcReduction="20000"/>
          </a:bodyPr>
          <a:lstStyle/>
          <a:p>
            <a:r>
              <a:rPr lang="en-GB" sz="9600" dirty="0"/>
              <a:t>Speed values adjusted, players felt ___________</a:t>
            </a:r>
          </a:p>
          <a:p>
            <a:endParaRPr lang="en-GB" sz="9600" dirty="0"/>
          </a:p>
          <a:p>
            <a:r>
              <a:rPr lang="en-GB" sz="9600" dirty="0"/>
              <a:t>Players expressed ________ at recover power up occurring too frequently</a:t>
            </a:r>
          </a:p>
          <a:p>
            <a:endParaRPr lang="en-GB" sz="9600" dirty="0"/>
          </a:p>
          <a:p>
            <a:r>
              <a:rPr lang="en-GB" sz="9600" dirty="0"/>
              <a:t>Player ___ background/power bar</a:t>
            </a:r>
          </a:p>
          <a:p>
            <a:endParaRPr lang="en-GB" sz="9600" dirty="0"/>
          </a:p>
          <a:p>
            <a:r>
              <a:rPr lang="en-GB" sz="9600" dirty="0"/>
              <a:t>Players at characters?</a:t>
            </a:r>
          </a:p>
          <a:p>
            <a:endParaRPr lang="en-GB" sz="9600" dirty="0"/>
          </a:p>
          <a:p>
            <a:r>
              <a:rPr lang="en-GB" sz="9600" dirty="0"/>
              <a:t>Players said hitting opponent </a:t>
            </a:r>
            <a:br>
              <a:rPr lang="en-GB" sz="9600" dirty="0"/>
            </a:br>
            <a:r>
              <a:rPr lang="en-GB" sz="9600" dirty="0"/>
              <a:t>didn’t feel good – added screen shake</a:t>
            </a:r>
          </a:p>
          <a:p>
            <a:endParaRPr lang="en-GB" sz="9600" dirty="0"/>
          </a:p>
          <a:p>
            <a:r>
              <a:rPr lang="en-GB" sz="9600" dirty="0"/>
              <a:t>Players stealing their turn, felt </a:t>
            </a:r>
            <a:br>
              <a:rPr lang="en-GB" sz="9600" dirty="0"/>
            </a:br>
            <a:r>
              <a:rPr lang="en-GB" sz="9600" dirty="0"/>
              <a:t>cheated, limited input to half screen</a:t>
            </a:r>
          </a:p>
          <a:p>
            <a:endParaRPr lang="en-GB" sz="9600" dirty="0"/>
          </a:p>
          <a:p>
            <a:r>
              <a:rPr lang="en-GB" sz="9600" dirty="0">
                <a:hlinkClick r:id="rId3"/>
              </a:rPr>
              <a:t>https://youtu.be/QnHehQsqNtM</a:t>
            </a:r>
            <a:endParaRPr lang="en-GB" sz="9600" dirty="0"/>
          </a:p>
          <a:p>
            <a:endParaRPr lang="en-GB" dirty="0"/>
          </a:p>
        </p:txBody>
      </p:sp>
      <p:pic>
        <p:nvPicPr>
          <p:cNvPr id="4" name="Online Media 3">
            <a:hlinkClick r:id="" action="ppaction://media"/>
            <a:extLst>
              <a:ext uri="{FF2B5EF4-FFF2-40B4-BE49-F238E27FC236}">
                <a16:creationId xmlns:a16="http://schemas.microsoft.com/office/drawing/2014/main" id="{EF831AFB-CA8E-40A5-907E-DF8BA24D3B6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937794" y="2626407"/>
            <a:ext cx="5558971" cy="416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582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52FFF-F0E4-41AC-B799-1879882AD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Whiskey Town" pitchFamily="2" charset="0"/>
                <a:ea typeface="Whiskey Town" pitchFamily="2" charset="0"/>
              </a:rPr>
              <a:t>Design 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A9054-1C02-4226-8630-990C558AD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Initial design phase</a:t>
            </a:r>
          </a:p>
          <a:p>
            <a:endParaRPr lang="en-GB" sz="3200" dirty="0"/>
          </a:p>
          <a:p>
            <a:r>
              <a:rPr lang="en-GB" sz="3200" dirty="0"/>
              <a:t>Thinking of emotion first</a:t>
            </a:r>
          </a:p>
          <a:p>
            <a:endParaRPr lang="en-GB" sz="3200" dirty="0"/>
          </a:p>
          <a:p>
            <a:endParaRPr lang="en-GB" sz="3200" dirty="0"/>
          </a:p>
        </p:txBody>
      </p:sp>
      <p:pic>
        <p:nvPicPr>
          <p:cNvPr id="5" name="Picture 4" descr="FK_Llama2.png">
            <a:extLst>
              <a:ext uri="{FF2B5EF4-FFF2-40B4-BE49-F238E27FC236}">
                <a16:creationId xmlns:a16="http://schemas.microsoft.com/office/drawing/2014/main" id="{935EDB00-C103-4C80-B92C-73115AAD61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2" t="15441" r="31020" b="13466"/>
          <a:stretch/>
        </p:blipFill>
        <p:spPr bwMode="auto">
          <a:xfrm>
            <a:off x="9000347" y="3032805"/>
            <a:ext cx="1359074" cy="367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810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ACD7B-7670-4F3B-9A3F-D11B56EBD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Whiskey Town" pitchFamily="2" charset="0"/>
                <a:ea typeface="Whiskey Town" pitchFamily="2" charset="0"/>
              </a:rPr>
              <a:t>Programming 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5A587-8334-486E-A7B5-0720A1A85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Intuitive variable names</a:t>
            </a:r>
          </a:p>
          <a:p>
            <a:endParaRPr lang="en-GB" sz="3200" dirty="0"/>
          </a:p>
          <a:p>
            <a:r>
              <a:rPr lang="en-GB" sz="3200" dirty="0"/>
              <a:t>Making appropriate variables accessible in editor</a:t>
            </a:r>
          </a:p>
          <a:p>
            <a:endParaRPr lang="en-GB" sz="3200" dirty="0"/>
          </a:p>
          <a:p>
            <a:r>
              <a:rPr lang="en-GB" sz="3200" dirty="0"/>
              <a:t>Clear code layout with comments</a:t>
            </a:r>
          </a:p>
        </p:txBody>
      </p:sp>
    </p:spTree>
    <p:extLst>
      <p:ext uri="{BB962C8B-B14F-4D97-AF65-F5344CB8AC3E}">
        <p14:creationId xmlns:p14="http://schemas.microsoft.com/office/powerpoint/2010/main" val="2729551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F6780-70F8-4FBA-9963-6A070B256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Whiskey Town" pitchFamily="2" charset="0"/>
                <a:ea typeface="Whiskey Town" pitchFamily="2" charset="0"/>
              </a:rPr>
              <a:t>Management 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9E00A-D7EB-4C22-A7DB-829386A92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200" dirty="0"/>
              <a:t>Communication</a:t>
            </a:r>
          </a:p>
          <a:p>
            <a:endParaRPr lang="en-GB" sz="3200" dirty="0"/>
          </a:p>
          <a:p>
            <a:r>
              <a:rPr lang="en-GB" sz="3200" dirty="0"/>
              <a:t>Scope</a:t>
            </a:r>
          </a:p>
          <a:p>
            <a:endParaRPr lang="en-GB" sz="3200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CF0122-439E-4B85-A03D-3324087B2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0" y="2483077"/>
            <a:ext cx="32385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807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F885BA-1087-488A-8C58-33D0B7C33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80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>
                <a:latin typeface="Whiskey Town" pitchFamily="2" charset="0"/>
                <a:ea typeface="Whiskey Town" pitchFamily="2" charset="0"/>
              </a:rPr>
              <a:t>The Brief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 fontScale="92500" lnSpcReduction="10000"/>
          </a:bodyPr>
          <a:lstStyle/>
          <a:p>
            <a:r>
              <a:rPr lang="en-GB" sz="2800" dirty="0"/>
              <a:t>2D</a:t>
            </a:r>
          </a:p>
          <a:p>
            <a:endParaRPr lang="en-GB" sz="2800" dirty="0"/>
          </a:p>
          <a:p>
            <a:r>
              <a:rPr lang="en-GB" sz="2800" dirty="0"/>
              <a:t>Tap input</a:t>
            </a:r>
          </a:p>
          <a:p>
            <a:endParaRPr lang="en-GB" sz="2800" dirty="0"/>
          </a:p>
          <a:p>
            <a:r>
              <a:rPr lang="en-GB" sz="2800" dirty="0"/>
              <a:t>Turn-based single-device multiplayer</a:t>
            </a:r>
          </a:p>
          <a:p>
            <a:endParaRPr lang="en-GB" sz="2800" dirty="0"/>
          </a:p>
          <a:p>
            <a:r>
              <a:rPr lang="en-GB" sz="2800" dirty="0"/>
              <a:t>Symmetric level design</a:t>
            </a:r>
          </a:p>
          <a:p>
            <a:endParaRPr lang="en-GB" sz="2800" dirty="0"/>
          </a:p>
          <a:p>
            <a:r>
              <a:rPr lang="en-GB" sz="2800" dirty="0"/>
              <a:t>Easy to learn game yet hard to master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4480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EECAA-FD99-4D4B-A2D4-6A1B5170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Whiskey Town" pitchFamily="2" charset="0"/>
                <a:ea typeface="Whiskey Town" pitchFamily="2" charset="0"/>
              </a:rPr>
              <a:t>What is our Game?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9D8672-6234-4F65-B073-DF368E31EA7F}"/>
              </a:ext>
            </a:extLst>
          </p:cNvPr>
          <p:cNvSpPr txBox="1">
            <a:spLocks/>
          </p:cNvSpPr>
          <p:nvPr/>
        </p:nvSpPr>
        <p:spPr>
          <a:xfrm>
            <a:off x="6993305" y="1845116"/>
            <a:ext cx="4812008" cy="4682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/>
              <a:t>Timed tap</a:t>
            </a:r>
          </a:p>
          <a:p>
            <a:endParaRPr lang="en-GB" sz="3200" dirty="0"/>
          </a:p>
          <a:p>
            <a:r>
              <a:rPr lang="en-GB" sz="3200" dirty="0"/>
              <a:t>Asynchronous, turn based</a:t>
            </a:r>
          </a:p>
          <a:p>
            <a:pPr marL="0" indent="0">
              <a:buNone/>
            </a:pPr>
            <a:endParaRPr lang="en-GB" sz="3200" dirty="0"/>
          </a:p>
          <a:p>
            <a:r>
              <a:rPr lang="en-GB" sz="3200" dirty="0"/>
              <a:t>Win/lose condition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93BFAF-A709-451F-945D-B176B6C06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18" y="1686366"/>
            <a:ext cx="2933700" cy="4714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724AA3-FEE4-4554-AC42-B7D2FFA6C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1705416"/>
            <a:ext cx="292417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85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2A81D-1A29-4FD9-A864-E36B1BE16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69E9DD-B2C5-4F08-9F98-FACB4B1FB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F7F706-1B7A-49F5-AA29-71E45AA6F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9450" y="0"/>
            <a:ext cx="9635309" cy="2629675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sz="60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hiskey Town" pitchFamily="2" charset="0"/>
                <a:ea typeface="Whiskey Town" pitchFamily="2" charset="0"/>
              </a:rPr>
              <a:t>What does the player do?</a:t>
            </a:r>
          </a:p>
        </p:txBody>
      </p:sp>
    </p:spTree>
    <p:extLst>
      <p:ext uri="{BB962C8B-B14F-4D97-AF65-F5344CB8AC3E}">
        <p14:creationId xmlns:p14="http://schemas.microsoft.com/office/powerpoint/2010/main" val="256122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83B0E-3A8D-407C-BDDE-B76CDED82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Whiskey Town" pitchFamily="2" charset="0"/>
                <a:ea typeface="Whiskey Town" pitchFamily="2" charset="0"/>
              </a:rPr>
              <a:t>Game loop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7BA9EE-5612-4466-99F2-8496252FFE8D}"/>
              </a:ext>
            </a:extLst>
          </p:cNvPr>
          <p:cNvSpPr txBox="1"/>
          <p:nvPr/>
        </p:nvSpPr>
        <p:spPr>
          <a:xfrm>
            <a:off x="5783854" y="2037815"/>
            <a:ext cx="1618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Time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B0B0BE-A81F-46F2-A509-EEEC32B14DD4}"/>
              </a:ext>
            </a:extLst>
          </p:cNvPr>
          <p:cNvSpPr txBox="1"/>
          <p:nvPr/>
        </p:nvSpPr>
        <p:spPr>
          <a:xfrm>
            <a:off x="2888255" y="4557779"/>
            <a:ext cx="22896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Progress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3286BB-03DA-4017-A549-DEC0ED319EAE}"/>
              </a:ext>
            </a:extLst>
          </p:cNvPr>
          <p:cNvSpPr txBox="1"/>
          <p:nvPr/>
        </p:nvSpPr>
        <p:spPr>
          <a:xfrm>
            <a:off x="8251283" y="4557779"/>
            <a:ext cx="16184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Tap</a:t>
            </a:r>
          </a:p>
          <a:p>
            <a:endParaRPr lang="en-GB" sz="32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244160-6020-4BD9-A48D-C2E56129D43A}"/>
              </a:ext>
            </a:extLst>
          </p:cNvPr>
          <p:cNvCxnSpPr/>
          <p:nvPr/>
        </p:nvCxnSpPr>
        <p:spPr>
          <a:xfrm>
            <a:off x="7184571" y="2728686"/>
            <a:ext cx="1291772" cy="1640114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521087-9D57-429B-B6F9-222443A4EBE8}"/>
              </a:ext>
            </a:extLst>
          </p:cNvPr>
          <p:cNvCxnSpPr/>
          <p:nvPr/>
        </p:nvCxnSpPr>
        <p:spPr>
          <a:xfrm flipH="1">
            <a:off x="4760686" y="5036457"/>
            <a:ext cx="3164114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F3A45E0-5D4E-42AA-94BE-020267EAF61D}"/>
              </a:ext>
            </a:extLst>
          </p:cNvPr>
          <p:cNvCxnSpPr/>
          <p:nvPr/>
        </p:nvCxnSpPr>
        <p:spPr>
          <a:xfrm flipV="1">
            <a:off x="4209143" y="2638320"/>
            <a:ext cx="1175657" cy="173048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789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83B0E-3A8D-407C-BDDE-B76CDED82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Whiskey Town" pitchFamily="2" charset="0"/>
                <a:ea typeface="Whiskey Town" pitchFamily="2" charset="0"/>
              </a:rPr>
              <a:t>Final Build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7BA9EE-5612-4466-99F2-8496252FFE8D}"/>
              </a:ext>
            </a:extLst>
          </p:cNvPr>
          <p:cNvSpPr txBox="1"/>
          <p:nvPr/>
        </p:nvSpPr>
        <p:spPr>
          <a:xfrm>
            <a:off x="4317912" y="2027681"/>
            <a:ext cx="640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Most accurate tap wins first turn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  <a:p>
            <a:endParaRPr lang="en-GB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6F988B-39DE-4B5A-8C6A-6AAAE310EA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1571404"/>
            <a:ext cx="292417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65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83B0E-3A8D-407C-BDDE-B76CDED82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Whiskey Town" pitchFamily="2" charset="0"/>
                <a:ea typeface="Whiskey Town" pitchFamily="2" charset="0"/>
              </a:rPr>
              <a:t>Final Build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8A5B01-BD9E-40B6-8825-F23FDF9548AF}"/>
              </a:ext>
            </a:extLst>
          </p:cNvPr>
          <p:cNvSpPr txBox="1"/>
          <p:nvPr/>
        </p:nvSpPr>
        <p:spPr>
          <a:xfrm>
            <a:off x="4405230" y="2182009"/>
            <a:ext cx="6237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Win condition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2B12EA-1EA9-459F-BE13-8C059F18E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90" y="1512688"/>
            <a:ext cx="293370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71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BB9BC-4973-4E5A-8FD8-809AB0269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Whiskey Town" pitchFamily="2" charset="0"/>
                <a:ea typeface="Whiskey Town" pitchFamily="2" charset="0"/>
              </a:rPr>
              <a:t>Power Meter</a:t>
            </a:r>
          </a:p>
        </p:txBody>
      </p:sp>
      <p:pic>
        <p:nvPicPr>
          <p:cNvPr id="6" name="Picture 6" descr="DM_Power-bar_full-design.png">
            <a:extLst>
              <a:ext uri="{FF2B5EF4-FFF2-40B4-BE49-F238E27FC236}">
                <a16:creationId xmlns:a16="http://schemas.microsoft.com/office/drawing/2014/main" id="{CE951A71-BFC5-486B-88B8-380BE85AF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447" y="-261257"/>
            <a:ext cx="7342025" cy="747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A20B17-BBF3-4B15-9401-09F98D733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757" y="1674760"/>
            <a:ext cx="533676" cy="40641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D78654-2184-4404-A6C5-4B3D204CDB56}"/>
              </a:ext>
            </a:extLst>
          </p:cNvPr>
          <p:cNvSpPr txBox="1"/>
          <p:nvPr/>
        </p:nvSpPr>
        <p:spPr>
          <a:xfrm>
            <a:off x="413759" y="1515060"/>
            <a:ext cx="62370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Speed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Zones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Feedback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636034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3CC881-BDB6-421A-92D4-4763DCCF1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Whiskey Town" pitchFamily="2" charset="0"/>
                <a:ea typeface="Whiskey Town" pitchFamily="2" charset="0"/>
              </a:rPr>
              <a:t>Character Design</a:t>
            </a:r>
          </a:p>
        </p:txBody>
      </p:sp>
      <p:pic>
        <p:nvPicPr>
          <p:cNvPr id="2050" name="Picture 2" descr="FK_Llama1.png">
            <a:extLst>
              <a:ext uri="{FF2B5EF4-FFF2-40B4-BE49-F238E27FC236}">
                <a16:creationId xmlns:a16="http://schemas.microsoft.com/office/drawing/2014/main" id="{8F6B6F2F-60F4-4F11-A223-DD4AD98BFE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0" t="19502" r="16375" b="18010"/>
          <a:stretch/>
        </p:blipFill>
        <p:spPr bwMode="auto">
          <a:xfrm>
            <a:off x="9800197" y="3325133"/>
            <a:ext cx="2391803" cy="338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K_Llama2.png">
            <a:extLst>
              <a:ext uri="{FF2B5EF4-FFF2-40B4-BE49-F238E27FC236}">
                <a16:creationId xmlns:a16="http://schemas.microsoft.com/office/drawing/2014/main" id="{2DABDB38-DDCA-4EBE-A693-BBEEA833F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2" t="15441" r="31020" b="13466"/>
          <a:stretch/>
        </p:blipFill>
        <p:spPr bwMode="auto">
          <a:xfrm>
            <a:off x="8053040" y="3179785"/>
            <a:ext cx="1359074" cy="367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DM_spit_particle_effect_02.png">
            <a:extLst>
              <a:ext uri="{FF2B5EF4-FFF2-40B4-BE49-F238E27FC236}">
                <a16:creationId xmlns:a16="http://schemas.microsoft.com/office/drawing/2014/main" id="{78281321-FCB1-40B9-8E32-E1C201F297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9" t="27948" r="16544" b="30361"/>
          <a:stretch/>
        </p:blipFill>
        <p:spPr bwMode="auto">
          <a:xfrm>
            <a:off x="283526" y="4778742"/>
            <a:ext cx="2149181" cy="193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M_scaled_spit_sprite_02.png">
            <a:extLst>
              <a:ext uri="{FF2B5EF4-FFF2-40B4-BE49-F238E27FC236}">
                <a16:creationId xmlns:a16="http://schemas.microsoft.com/office/drawing/2014/main" id="{897D4453-8E03-409A-AC2A-70CF31DE4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707" y="4872150"/>
            <a:ext cx="1747157" cy="174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6A5827-AF26-4385-86A9-232A8BE964A5}"/>
              </a:ext>
            </a:extLst>
          </p:cNvPr>
          <p:cNvSpPr txBox="1"/>
          <p:nvPr/>
        </p:nvSpPr>
        <p:spPr>
          <a:xfrm>
            <a:off x="442787" y="1573117"/>
            <a:ext cx="6237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 err="1"/>
              <a:t>Hv</a:t>
            </a:r>
            <a:r>
              <a:rPr lang="en-GB" sz="3200" dirty="0"/>
              <a:t> g </a:t>
            </a:r>
            <a:r>
              <a:rPr lang="en-GB" sz="3200" dirty="0" err="1"/>
              <a:t>g</a:t>
            </a:r>
            <a:endParaRPr lang="en-GB" sz="3200" dirty="0"/>
          </a:p>
        </p:txBody>
      </p:sp>
      <p:pic>
        <p:nvPicPr>
          <p:cNvPr id="10" name="Picture 2" descr="FK_Duck1.png">
            <a:extLst>
              <a:ext uri="{FF2B5EF4-FFF2-40B4-BE49-F238E27FC236}">
                <a16:creationId xmlns:a16="http://schemas.microsoft.com/office/drawing/2014/main" id="{EF5DA3F6-A3A2-4FA0-B045-9EDEBE073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2577" y="-54985"/>
            <a:ext cx="2171000" cy="308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70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1805</TotalTime>
  <Words>201</Words>
  <Application>Microsoft Office PowerPoint</Application>
  <PresentationFormat>Widescreen</PresentationFormat>
  <Paragraphs>101</Paragraphs>
  <Slides>15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Whiskey Town</vt:lpstr>
      <vt:lpstr>Office Theme</vt:lpstr>
      <vt:lpstr>Group 6 </vt:lpstr>
      <vt:lpstr>The Brief </vt:lpstr>
      <vt:lpstr>What is our Game?</vt:lpstr>
      <vt:lpstr>What does the player do?</vt:lpstr>
      <vt:lpstr>Game loop</vt:lpstr>
      <vt:lpstr>Final Build</vt:lpstr>
      <vt:lpstr>Final Build</vt:lpstr>
      <vt:lpstr>Power Meter</vt:lpstr>
      <vt:lpstr>Character Design</vt:lpstr>
      <vt:lpstr>Background Design</vt:lpstr>
      <vt:lpstr>Playtest Response</vt:lpstr>
      <vt:lpstr>Design Lessons</vt:lpstr>
      <vt:lpstr>Programming Lessons</vt:lpstr>
      <vt:lpstr>Management Lessons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*Placeholder Title*</dc:title>
  <dc:creator>Fraser King (s182591)</dc:creator>
  <cp:lastModifiedBy>tom gibbs</cp:lastModifiedBy>
  <cp:revision>99</cp:revision>
  <dcterms:created xsi:type="dcterms:W3CDTF">2018-03-02T16:32:13Z</dcterms:created>
  <dcterms:modified xsi:type="dcterms:W3CDTF">2018-05-02T10:21:35Z</dcterms:modified>
</cp:coreProperties>
</file>